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80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8" y="963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Autonomous ICU Patient Monitoring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87" y="263874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ICU care through real-time, AI-powered patient monitoring.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19129-4807-EEE8-A6CD-4D95F5BF7A2B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22B4E-ACFC-2BA1-B053-8DD10A727365}"/>
              </a:ext>
            </a:extLst>
          </p:cNvPr>
          <p:cNvSpPr txBox="1"/>
          <p:nvPr/>
        </p:nvSpPr>
        <p:spPr>
          <a:xfrm>
            <a:off x="6280187" y="4486973"/>
            <a:ext cx="7556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Project title </a:t>
            </a:r>
            <a:r>
              <a:rPr lang="en-IN" sz="2400" dirty="0"/>
              <a:t>: Autonomous ICU Patient Monitoring</a:t>
            </a:r>
          </a:p>
          <a:p>
            <a:r>
              <a:rPr lang="en-IN" sz="2400" b="1" dirty="0"/>
              <a:t>Team Name </a:t>
            </a:r>
            <a:r>
              <a:rPr lang="en-IN" sz="2400" dirty="0"/>
              <a:t>: Smart Solutions</a:t>
            </a:r>
          </a:p>
          <a:p>
            <a:r>
              <a:rPr lang="en-IN" sz="2400" b="1" dirty="0"/>
              <a:t>Team Id </a:t>
            </a:r>
            <a:r>
              <a:rPr lang="en-IN" sz="2400" dirty="0"/>
              <a:t>: Team 01</a:t>
            </a:r>
          </a:p>
          <a:p>
            <a:r>
              <a:rPr lang="en-IN" sz="2400" b="1" dirty="0"/>
              <a:t>Team Leader </a:t>
            </a:r>
            <a:r>
              <a:rPr lang="en-IN" sz="2400" dirty="0"/>
              <a:t>: Naresh K</a:t>
            </a:r>
          </a:p>
          <a:p>
            <a:r>
              <a:rPr lang="en-IN" sz="2400" b="1" dirty="0"/>
              <a:t>Team Members </a:t>
            </a:r>
            <a:r>
              <a:rPr lang="en-IN" sz="2400" dirty="0"/>
              <a:t>: Mohammed Jubair, Kathiravan, Jaganraj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200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Gaps in ICU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Resources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Nurses are often stretched thin, making it difficult to constantly monitor patients and detect subtle changes in their condition.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37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Missed Early Warning Signs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recognition of distress can lead to complications and longer recovery times, negatively impacting patient outcomes.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60B79-3E4C-CE0B-D312-45BB42CFB905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04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AI-powered Patient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48144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3482578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327327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 vision algorithms analyze patient behavior, detecting subtle changes in posture, movement, and facial expressions that may indicate distress.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248144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34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72997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potential issues are detected, the system triggers immediate alerts, enabling nurses to intervene promptly and provide timely care.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D9B53-DC64-EECD-66D2-23D1F85037B6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79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uses advanced computer vision algorithms to analyze patient data captured by in-room cameras.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55556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models are trained on vast datasets of patient data to identify patterns and predict potential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449461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Potential: Impact on Healthcare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1793796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535198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2887504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interventions can minimize the risk of complications and reduce the need for expensive treatments.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3979307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20%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485317" y="4720709"/>
            <a:ext cx="217324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Outcomes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5073015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detection of distress leads to faster intervention, potentially reducing length of stay and improving patient recovery.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164818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489365" y="6906220"/>
            <a:ext cx="216515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Efficiency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258526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automating monitoring tasks, our system frees up nursing staff to focus on more complex patient care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and Future Developments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ICU patient monitoring has the potential to revolutionize healthcare by improving patient outcomes, reducing costs, and enhancing the efficiency of medical professionals.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developments include incorporating additional data sources, such as vital signs and wearable sensors, to further enhance the system's accuracy and capabilities.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0FF4C-070A-9783-7260-2E6680C3CBF9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327</Words>
  <Application>Microsoft Office PowerPoint</Application>
  <PresentationFormat>Custom</PresentationFormat>
  <Paragraphs>41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SRIRAM T</cp:lastModifiedBy>
  <cp:revision>6</cp:revision>
  <dcterms:created xsi:type="dcterms:W3CDTF">2024-12-14T19:19:50Z</dcterms:created>
  <dcterms:modified xsi:type="dcterms:W3CDTF">2024-12-14T19:45:35Z</dcterms:modified>
</cp:coreProperties>
</file>